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5486400" cy="7315200" type="B5JIS"/>
  <p:notesSz cx="4656138" cy="6886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5172" autoAdjust="0"/>
  </p:normalViewPr>
  <p:slideViewPr>
    <p:cSldViewPr snapToGrid="0">
      <p:cViewPr varScale="1">
        <p:scale>
          <a:sx n="77" d="100"/>
          <a:sy n="77" d="100"/>
        </p:scale>
        <p:origin x="245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017660" cy="345525"/>
          </a:xfrm>
          <a:prstGeom prst="rect">
            <a:avLst/>
          </a:prstGeom>
        </p:spPr>
        <p:txBody>
          <a:bodyPr vert="horz" lIns="65956" tIns="32978" rIns="65956" bIns="32978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2637401" y="0"/>
            <a:ext cx="2017660" cy="345525"/>
          </a:xfrm>
          <a:prstGeom prst="rect">
            <a:avLst/>
          </a:prstGeom>
        </p:spPr>
        <p:txBody>
          <a:bodyPr vert="horz" lIns="65956" tIns="32978" rIns="65956" bIns="32978" rtlCol="0"/>
          <a:lstStyle>
            <a:lvl1pPr algn="r">
              <a:defRPr sz="900"/>
            </a:lvl1pPr>
          </a:lstStyle>
          <a:p>
            <a:fld id="{5E8FE873-A117-4181-8DC5-350B8FDF58A8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457325" y="860425"/>
            <a:ext cx="1741488" cy="2324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5956" tIns="32978" rIns="65956" bIns="3297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5614" y="3314164"/>
            <a:ext cx="3724910" cy="2711589"/>
          </a:xfrm>
          <a:prstGeom prst="rect">
            <a:avLst/>
          </a:prstGeom>
        </p:spPr>
        <p:txBody>
          <a:bodyPr vert="horz" lIns="65956" tIns="32978" rIns="65956" bIns="3297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541051"/>
            <a:ext cx="2017660" cy="345524"/>
          </a:xfrm>
          <a:prstGeom prst="rect">
            <a:avLst/>
          </a:prstGeom>
        </p:spPr>
        <p:txBody>
          <a:bodyPr vert="horz" lIns="65956" tIns="32978" rIns="65956" bIns="32978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2637401" y="6541051"/>
            <a:ext cx="2017660" cy="345524"/>
          </a:xfrm>
          <a:prstGeom prst="rect">
            <a:avLst/>
          </a:prstGeom>
        </p:spPr>
        <p:txBody>
          <a:bodyPr vert="horz" lIns="65956" tIns="32978" rIns="65956" bIns="32978" rtlCol="0" anchor="b"/>
          <a:lstStyle>
            <a:lvl1pPr algn="r">
              <a:defRPr sz="900"/>
            </a:lvl1pPr>
          </a:lstStyle>
          <a:p>
            <a:fld id="{70D2D891-507F-466C-B79A-48028B2AD2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168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" y="1197187"/>
            <a:ext cx="4663440" cy="2546773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42174"/>
            <a:ext cx="4114800" cy="1766146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22091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1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26205" y="389467"/>
            <a:ext cx="1183005" cy="61992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77190" y="389467"/>
            <a:ext cx="3480435" cy="61992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928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1338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333" y="1823722"/>
            <a:ext cx="4732020" cy="3042919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4333" y="4895429"/>
            <a:ext cx="4732020" cy="1600199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/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651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77190" y="1947333"/>
            <a:ext cx="2331720" cy="464142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7490" y="1947333"/>
            <a:ext cx="2331720" cy="464142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5930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389468"/>
            <a:ext cx="4732020" cy="141393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905" y="1793241"/>
            <a:ext cx="2321004" cy="87883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7905" y="2672080"/>
            <a:ext cx="2321004" cy="393022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77490" y="1793241"/>
            <a:ext cx="2332435" cy="878839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77490" y="2672080"/>
            <a:ext cx="2332435" cy="393022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90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5495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76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487680"/>
            <a:ext cx="1769507" cy="170688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2435" y="1053255"/>
            <a:ext cx="2777490" cy="5198533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2194560"/>
            <a:ext cx="1769507" cy="4065694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0384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05" y="487680"/>
            <a:ext cx="1769507" cy="170688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32435" y="1053255"/>
            <a:ext cx="2777490" cy="5198533"/>
          </a:xfrm>
        </p:spPr>
        <p:txBody>
          <a:bodyPr anchor="t"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7905" y="2194560"/>
            <a:ext cx="1769507" cy="4065694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358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77190" y="389468"/>
            <a:ext cx="47320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7190" y="1947333"/>
            <a:ext cx="47320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7190" y="6780108"/>
            <a:ext cx="12344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B2553-A3AC-49CF-AEFF-FCE2234E0090}" type="datetimeFigureOut">
              <a:rPr kumimoji="1" lang="ja-JP" altLang="en-US" smtClean="0"/>
              <a:t>2026/2/23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17370" y="6780108"/>
            <a:ext cx="18516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74770" y="6780108"/>
            <a:ext cx="12344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4CE42-4C16-4395-84ED-354E8E6B468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72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kumimoji="1"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kumimoji="1"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kumimoji="1"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フローチャート: 端子 15">
            <a:extLst>
              <a:ext uri="{FF2B5EF4-FFF2-40B4-BE49-F238E27FC236}">
                <a16:creationId xmlns:a16="http://schemas.microsoft.com/office/drawing/2014/main" id="{308A8320-C386-854E-8F5D-49C988C00993}"/>
              </a:ext>
            </a:extLst>
          </p:cNvPr>
          <p:cNvSpPr/>
          <p:nvPr/>
        </p:nvSpPr>
        <p:spPr>
          <a:xfrm>
            <a:off x="330939" y="4678517"/>
            <a:ext cx="2100025" cy="707424"/>
          </a:xfrm>
          <a:prstGeom prst="flowChartTerminator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DD3CA44-80FC-50FA-2335-986A43531F74}"/>
              </a:ext>
            </a:extLst>
          </p:cNvPr>
          <p:cNvSpPr txBox="1"/>
          <p:nvPr/>
        </p:nvSpPr>
        <p:spPr>
          <a:xfrm>
            <a:off x="1136825" y="198786"/>
            <a:ext cx="32207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かもめ往診ペットクリニッ</a:t>
            </a:r>
            <a:r>
              <a:rPr lang="ja-JP" altLang="ja-JP" sz="2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ク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4ADE2F7-BB75-7806-B60C-FA6DE26DF31E}"/>
              </a:ext>
            </a:extLst>
          </p:cNvPr>
          <p:cNvSpPr txBox="1"/>
          <p:nvPr/>
        </p:nvSpPr>
        <p:spPr>
          <a:xfrm>
            <a:off x="244508" y="928693"/>
            <a:ext cx="500408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☆当院は、</a:t>
            </a:r>
            <a:r>
              <a:rPr kumimoji="1" lang="ja-JP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往診専門</a:t>
            </a:r>
            <a:r>
              <a:rPr kumimoji="1"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の動物病院です！　</a:t>
            </a:r>
            <a:endParaRPr lang="ja-JP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</a:t>
            </a:r>
            <a:r>
              <a:rPr kumimoji="1" lang="ja-JP" altLang="ja-JP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オンライン診察も可能</a:t>
            </a:r>
            <a:endParaRPr lang="ja-JP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☆診療科目：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一般診察、ターミナルケア、緩和ケア、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シニア介護、問題行動など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ja-JP" sz="1400" u="sng" dirty="0">
                <a:solidFill>
                  <a:srgbClr val="FF66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いつもの「おうち」で家族の隣で、無理のない医療を</a:t>
            </a:r>
            <a:r>
              <a:rPr kumimoji="1" lang="ja-JP" altLang="en-US" sz="1400" u="sng" dirty="0">
                <a:solidFill>
                  <a:srgbClr val="FF66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💛</a:t>
            </a:r>
            <a:endParaRPr lang="ja-JP" altLang="ja-JP" sz="1400" dirty="0">
              <a:solidFill>
                <a:srgbClr val="FF66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□獣医師とゆっくり対話したい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□通院ストレスを軽減したい（シニア、問題行動がある等）</a:t>
            </a:r>
          </a:p>
          <a:p>
            <a:r>
              <a:rPr lang="ja-JP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□病気による移動リスクがある　様々な子に対応致します！</a:t>
            </a:r>
            <a:endParaRPr lang="ja-JP" altLang="ja-JP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A3933D3-62BB-77B6-1D1E-FC29FE0323D9}"/>
              </a:ext>
            </a:extLst>
          </p:cNvPr>
          <p:cNvSpPr/>
          <p:nvPr/>
        </p:nvSpPr>
        <p:spPr>
          <a:xfrm>
            <a:off x="190920" y="733531"/>
            <a:ext cx="5104561" cy="2803490"/>
          </a:xfrm>
          <a:prstGeom prst="roundRect">
            <a:avLst>
              <a:gd name="adj" fmla="val 2885"/>
            </a:avLst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356E7CB1-9F99-9E9A-7A99-8811DC2AF61C}"/>
              </a:ext>
            </a:extLst>
          </p:cNvPr>
          <p:cNvSpPr/>
          <p:nvPr/>
        </p:nvSpPr>
        <p:spPr>
          <a:xfrm>
            <a:off x="194268" y="3642956"/>
            <a:ext cx="5104561" cy="1883426"/>
          </a:xfrm>
          <a:prstGeom prst="roundRect">
            <a:avLst>
              <a:gd name="adj" fmla="val 4427"/>
            </a:avLst>
          </a:prstGeom>
          <a:noFill/>
          <a:ln w="28575">
            <a:solidFill>
              <a:srgbClr val="FF66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buNone/>
            </a:pPr>
            <a:r>
              <a:rPr kumimoji="1" lang="ja-JP" sz="1800" u="sng" kern="1200">
                <a:solidFill>
                  <a:srgbClr val="FFFFFF"/>
                </a:solidFill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ja-JP" sz="1800" u="sng" kern="1200">
                <a:solidFill>
                  <a:srgbClr val="FFFFFF"/>
                </a:solidFill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　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42FDB89D-FAD3-1368-8B47-0370E41393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7529" b="21380"/>
          <a:stretch>
            <a:fillRect/>
          </a:stretch>
        </p:blipFill>
        <p:spPr>
          <a:xfrm>
            <a:off x="150723" y="5718217"/>
            <a:ext cx="3153260" cy="133658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15349A-D335-AB9F-99B9-BA1DD560BFF9}"/>
              </a:ext>
            </a:extLst>
          </p:cNvPr>
          <p:cNvSpPr txBox="1"/>
          <p:nvPr/>
        </p:nvSpPr>
        <p:spPr>
          <a:xfrm>
            <a:off x="263323" y="3709418"/>
            <a:ext cx="4966451" cy="930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診察・往診のご予約は、ホームページより </a:t>
            </a:r>
            <a:r>
              <a:rPr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Web 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または </a:t>
            </a:r>
            <a:r>
              <a:rPr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LINE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にて承っております。 お電話（</a:t>
            </a:r>
            <a:r>
              <a:rPr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lang="ja-JP" altLang="en-US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1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070-2368-2121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）でのご予約も可能です。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>
              <a:lnSpc>
                <a:spcPts val="17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ご不安な点や気になる症状、診療に関するご質問やご相談がございましたら、どうぞお気軽にご相談ください。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6A7F5AD0-8FC1-27D2-2533-6BD59BE8812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80865"/>
          <a:stretch>
            <a:fillRect/>
          </a:stretch>
        </p:blipFill>
        <p:spPr>
          <a:xfrm>
            <a:off x="2461939" y="4683018"/>
            <a:ext cx="2718850" cy="709273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C4A5BD47-CBAF-D3C6-761F-26E110D1536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265" b="52152"/>
          <a:stretch>
            <a:fillRect/>
          </a:stretch>
        </p:blipFill>
        <p:spPr>
          <a:xfrm>
            <a:off x="3190461" y="5718217"/>
            <a:ext cx="2145216" cy="1461720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6DB44939-D0C0-80DC-C0AC-7E81966A10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094" y="852491"/>
            <a:ext cx="1161937" cy="1261627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8032947-AF8C-1591-E318-FE2018DE238E}"/>
              </a:ext>
            </a:extLst>
          </p:cNvPr>
          <p:cNvSpPr txBox="1"/>
          <p:nvPr/>
        </p:nvSpPr>
        <p:spPr>
          <a:xfrm>
            <a:off x="351028" y="4693904"/>
            <a:ext cx="2100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🐶🐱 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大切な家族のために、</a:t>
            </a:r>
            <a:endParaRPr lang="en-US" altLang="ja-JP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2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もっと優しい医療を。</a:t>
            </a:r>
            <a:endParaRPr kumimoji="1" lang="ja-JP" altLang="en-US" sz="12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10450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85</TotalTime>
  <Words>162</Words>
  <Application>Microsoft Office PowerPoint</Application>
  <PresentationFormat>B5 (JIS) 182x257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UDPゴシック</vt:lpstr>
      <vt:lpstr>游ゴシック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徹平 大黒</dc:creator>
  <cp:lastModifiedBy>徹平 大黒</cp:lastModifiedBy>
  <cp:revision>2</cp:revision>
  <cp:lastPrinted>2026-02-23T14:13:51Z</cp:lastPrinted>
  <dcterms:created xsi:type="dcterms:W3CDTF">2026-02-23T07:15:30Z</dcterms:created>
  <dcterms:modified xsi:type="dcterms:W3CDTF">2026-02-23T14:20:02Z</dcterms:modified>
</cp:coreProperties>
</file>